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FFCC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9" name="Picture 8" descr="سربرگ مقالات.jpg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517232"/>
            <a:ext cx="9144000" cy="13407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4EA8E-65C1-42B3-A33C-59A1628D2447}" type="datetimeFigureOut">
              <a:rPr lang="fa-IR" smtClean="0"/>
              <a:pPr/>
              <a:t>08/10/1442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738DA-3CCA-4F7A-BBC2-59F5B95A5C52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Users\mays\Desktop\besme-allah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618" y="764704"/>
            <a:ext cx="1456382" cy="1066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8153400" cy="2514600"/>
          </a:xfrm>
        </p:spPr>
        <p:txBody>
          <a:bodyPr/>
          <a:lstStyle/>
          <a:p>
            <a:pPr algn="r"/>
            <a:r>
              <a:rPr lang="fa-IR" sz="1800" dirty="0">
                <a:cs typeface="B Nazanin" pitchFamily="2" charset="-78"/>
              </a:rPr>
              <a:t>شماره مقاله (فونت 18)</a:t>
            </a:r>
            <a:r>
              <a:rPr lang="fa-IR" sz="4400" dirty="0">
                <a:cs typeface="B Nazanin" pitchFamily="2" charset="-78"/>
              </a:rPr>
              <a:t/>
            </a:r>
            <a:br>
              <a:rPr lang="fa-IR" sz="4400" dirty="0">
                <a:cs typeface="B Nazanin" pitchFamily="2" charset="-78"/>
              </a:rPr>
            </a:br>
            <a:r>
              <a:rPr lang="fa-IR" sz="3200" dirty="0">
                <a:cs typeface="B Nazanin" pitchFamily="2" charset="-78"/>
              </a:rPr>
              <a:t>عنوان مقاله (فونت 32)</a:t>
            </a:r>
            <a:br>
              <a:rPr lang="fa-IR" sz="3200" dirty="0">
                <a:cs typeface="B Nazanin" pitchFamily="2" charset="-78"/>
              </a:rPr>
            </a:br>
            <a:r>
              <a:rPr lang="fa-IR" sz="2400" dirty="0">
                <a:cs typeface="B Nazanin" pitchFamily="2" charset="-78"/>
              </a:rPr>
              <a:t>نويسندگان به همراه وابستگي (فونت 24)</a:t>
            </a:r>
            <a:endParaRPr lang="en-US" sz="4400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A0E9B0FB-5302-4AFB-A490-55F45CBAFE37}"/>
              </a:ext>
            </a:extLst>
          </p:cNvPr>
          <p:cNvSpPr txBox="1">
            <a:spLocks/>
          </p:cNvSpPr>
          <p:nvPr/>
        </p:nvSpPr>
        <p:spPr>
          <a:xfrm>
            <a:off x="179512" y="980728"/>
            <a:ext cx="8686800" cy="456184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در تهيه اسلايدها موارد زير پيشنهاد مي‌گردد:</a:t>
            </a:r>
          </a:p>
          <a:p>
            <a:pPr marL="457200" marR="0" lvl="1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از عبارات كوتاه و تصوير بجاي متن هاي طولاني استفاده گردد.</a:t>
            </a:r>
          </a:p>
          <a:p>
            <a:pPr marL="457200" marR="0" lvl="1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با توجه زمان محدود ارائه، زمان بندي مناسب انجام گيرد.</a:t>
            </a:r>
          </a:p>
          <a:p>
            <a:pPr marL="457200" marR="0" lvl="1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تاكيد اصلي بر روي يافته هاي مقاله باشد.</a:t>
            </a:r>
          </a:p>
          <a:p>
            <a:pPr marL="457200" marR="0" lvl="1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حدود10 نهایتا 15 اسلاید براي زمان 10 دقيقه</a:t>
            </a:r>
          </a:p>
          <a:p>
            <a:pPr marL="457200" marR="0" lvl="1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براي هر ارائه مدت 5 دقيقه نیز جهت پرسش و پاسخ در نظر گرفته مي شود.</a:t>
            </a:r>
          </a:p>
          <a:p>
            <a:pPr marL="457200" marR="0" lvl="1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cs typeface="B Nazanin" pitchFamily="2" charset="-78"/>
            </a:endParaRP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B Nazanin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34E444DC-EA25-48D7-B72E-39AADB8285ED}"/>
              </a:ext>
            </a:extLst>
          </p:cNvPr>
          <p:cNvSpPr txBox="1">
            <a:spLocks/>
          </p:cNvSpPr>
          <p:nvPr/>
        </p:nvSpPr>
        <p:spPr>
          <a:xfrm>
            <a:off x="-570" y="0"/>
            <a:ext cx="9143999" cy="6096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itchFamily="2" charset="-78"/>
              </a:rPr>
              <a:t>عنوان اسلاید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85F87C9-1D40-4AA5-A335-19F09608338F}"/>
              </a:ext>
            </a:extLst>
          </p:cNvPr>
          <p:cNvSpPr txBox="1"/>
          <p:nvPr/>
        </p:nvSpPr>
        <p:spPr>
          <a:xfrm>
            <a:off x="7848599" y="47683"/>
            <a:ext cx="12948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شماره مقاله</a:t>
            </a:r>
          </a:p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(فونت 18)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5F02821-7CB4-49E3-AA86-702CF49F99B4}"/>
              </a:ext>
            </a:extLst>
          </p:cNvPr>
          <p:cNvSpPr txBox="1">
            <a:spLocks/>
          </p:cNvSpPr>
          <p:nvPr/>
        </p:nvSpPr>
        <p:spPr>
          <a:xfrm>
            <a:off x="179512" y="836712"/>
            <a:ext cx="8686800" cy="456184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در قسمت عنوان در یک عبارت توضیحات اسلاید مربوطه قرار گیرد.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شماره صفحات در قسمت بالا و چپ قرار گرفته است.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cs typeface="B Nazanin" pitchFamily="2" charset="-78"/>
            </a:endParaRPr>
          </a:p>
          <a:p>
            <a:pPr lvl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شماره مقاله به شکل </a:t>
            </a:r>
            <a:r>
              <a:rPr lang="en-US" b="1" dirty="0" smtClean="0">
                <a:cs typeface="+mj-cs"/>
              </a:rPr>
              <a:t>HN-02560251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 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در قسمت بالا و راست </a:t>
            </a:r>
            <a:r>
              <a:rPr kumimoji="0" lang="fa-IR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همه اسلایدها 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قرار داده شود.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B Nazanin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34E444DC-EA25-48D7-B72E-39AADB8285ED}"/>
              </a:ext>
            </a:extLst>
          </p:cNvPr>
          <p:cNvSpPr txBox="1">
            <a:spLocks/>
          </p:cNvSpPr>
          <p:nvPr/>
        </p:nvSpPr>
        <p:spPr>
          <a:xfrm>
            <a:off x="-570" y="0"/>
            <a:ext cx="9143999" cy="6096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itchFamily="2" charset="-78"/>
              </a:rPr>
              <a:t>عنوان اسلاید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85F87C9-1D40-4AA5-A335-19F09608338F}"/>
              </a:ext>
            </a:extLst>
          </p:cNvPr>
          <p:cNvSpPr txBox="1"/>
          <p:nvPr/>
        </p:nvSpPr>
        <p:spPr>
          <a:xfrm>
            <a:off x="7848599" y="47683"/>
            <a:ext cx="12948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شماره مقاله</a:t>
            </a:r>
          </a:p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(فونت 18)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16ADFAF6-29C4-4637-B883-06F9E475B4F0}"/>
              </a:ext>
            </a:extLst>
          </p:cNvPr>
          <p:cNvSpPr txBox="1">
            <a:spLocks/>
          </p:cNvSpPr>
          <p:nvPr/>
        </p:nvSpPr>
        <p:spPr>
          <a:xfrm>
            <a:off x="228600" y="924560"/>
            <a:ext cx="8686800" cy="456184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در نگارش فارسی از فونت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B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Nazanin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 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و در نگارش لاتین از فونت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Times New Roman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 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استفاده شود.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34E444DC-EA25-48D7-B72E-39AADB8285ED}"/>
              </a:ext>
            </a:extLst>
          </p:cNvPr>
          <p:cNvSpPr txBox="1">
            <a:spLocks/>
          </p:cNvSpPr>
          <p:nvPr/>
        </p:nvSpPr>
        <p:spPr>
          <a:xfrm>
            <a:off x="-570" y="0"/>
            <a:ext cx="9143999" cy="6096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itchFamily="2" charset="-78"/>
              </a:rPr>
              <a:t>عنوان اسلاید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85F87C9-1D40-4AA5-A335-19F09608338F}"/>
              </a:ext>
            </a:extLst>
          </p:cNvPr>
          <p:cNvSpPr txBox="1"/>
          <p:nvPr/>
        </p:nvSpPr>
        <p:spPr>
          <a:xfrm>
            <a:off x="7848599" y="47683"/>
            <a:ext cx="12948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شماره مقاله</a:t>
            </a:r>
          </a:p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(فونت 18)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4E444DC-EA25-48D7-B72E-39AADB8285ED}"/>
              </a:ext>
            </a:extLst>
          </p:cNvPr>
          <p:cNvSpPr txBox="1">
            <a:spLocks/>
          </p:cNvSpPr>
          <p:nvPr/>
        </p:nvSpPr>
        <p:spPr>
          <a:xfrm>
            <a:off x="-570" y="0"/>
            <a:ext cx="9143999" cy="6096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itchFamily="2" charset="-78"/>
              </a:rPr>
              <a:t>عنوان اسلاید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5F87C9-1D40-4AA5-A335-19F09608338F}"/>
              </a:ext>
            </a:extLst>
          </p:cNvPr>
          <p:cNvSpPr txBox="1"/>
          <p:nvPr/>
        </p:nvSpPr>
        <p:spPr>
          <a:xfrm>
            <a:off x="7848599" y="47683"/>
            <a:ext cx="12948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شماره مقاله</a:t>
            </a:r>
          </a:p>
          <a:p>
            <a:pPr algn="r" rtl="1"/>
            <a:r>
              <a:rPr lang="fa-I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(فونت 18)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F910B97-DB2B-4384-8FBB-635225517268}"/>
              </a:ext>
            </a:extLst>
          </p:cNvPr>
          <p:cNvSpPr txBox="1">
            <a:spLocks/>
          </p:cNvSpPr>
          <p:nvPr/>
        </p:nvSpPr>
        <p:spPr>
          <a:xfrm>
            <a:off x="251520" y="908720"/>
            <a:ext cx="8686800" cy="456184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فایل ارائه را تا 48 ساعت قبل از برگزاری با دو فرمت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ppt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 و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Nazanin" pitchFamily="2" charset="-78"/>
              </a:rPr>
              <a:t>pdf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B Nazanin" pitchFamily="2" charset="-78"/>
              </a:rPr>
              <a:t> در سامانه همایش بارگذاری فرمایید.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187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شماره مقاله (فونت 18) عنوان مقاله (فونت 32) نويسندگان به همراه وابستگي (فونت 24)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mohammadamin</dc:creator>
  <cp:lastModifiedBy>mohammadamin</cp:lastModifiedBy>
  <cp:revision>4</cp:revision>
  <dcterms:created xsi:type="dcterms:W3CDTF">2021-05-18T09:54:37Z</dcterms:created>
  <dcterms:modified xsi:type="dcterms:W3CDTF">2021-05-19T01:25:45Z</dcterms:modified>
</cp:coreProperties>
</file>